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Lat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6fc994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6fc994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6b6942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6b6942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16b69428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16b69428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6fc9948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6fc9948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6fc9948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6fc9948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81012b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81012b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81012b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81012b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8e408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8e408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40c12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40c12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40c12b8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40c12b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8e4085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8e4085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8e4085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8e4085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27db0d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27db0d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lf-player-time-management.firebaseapp.com/logi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EXknrEmNLQbgaMyzn5Gp_BUt9X9DMu0m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pqjb7krfBSs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819150" y="1990725"/>
            <a:ext cx="75057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Remote collaboration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CSS annoyances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Xml and fragment annoyances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Map API not working on emulator</a:t>
            </a:r>
            <a:endParaRPr sz="14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for the Final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50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819150" y="1990725"/>
            <a:ext cx="75057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Finish up all</a:t>
            </a:r>
            <a:r>
              <a:rPr lang="en" sz="1400"/>
              <a:t> documentation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Project poster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Squash any remaining bugs if they’re discovered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 up mobile apps remaining front end issues.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Prepare and rehearse final presentation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1385850" y="1881900"/>
            <a:ext cx="63723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App Finishing Touches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Loading bars and spinners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Gives users feedback and removes the question of “is it working?”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Reworked some functions that significantly increased speed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Calculated wait times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Worked out from reading studies (there’s a surprising amount of them) that for every par stroke the average is 3.2 minutes of 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 graph that shows this to the user with a table to show the number of current games per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in password reset functionality via email - forgot about this key feature but it was simple to add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Field that tells the user if the geofence is complete or not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Finished support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Walkthroughs and developer contact email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11699"/>
          <a:stretch/>
        </p:blipFill>
        <p:spPr>
          <a:xfrm>
            <a:off x="309113" y="213487"/>
            <a:ext cx="8536627" cy="47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now join games they have been added to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location is being displayed on the map.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</a:t>
            </a:r>
            <a:r>
              <a:rPr lang="en"/>
              <a:t>select</a:t>
            </a:r>
            <a:r>
              <a:rPr lang="en"/>
              <a:t> a target on the map and it will display the distance and what type of club to use.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view an overview of the current game.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view next hole info. Includes number of games on the hole, number of players on the hole and wait time on the hole.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Players can request assistance from the admin.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lot</a:t>
            </a:r>
            <a:r>
              <a:rPr lang="en"/>
              <a:t> of front end work.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Revamped UI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98" y="1573800"/>
            <a:ext cx="1934565" cy="30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1" y="1573800"/>
            <a:ext cx="1916836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501" y="1573800"/>
            <a:ext cx="2020009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0334" y="1573800"/>
            <a:ext cx="1858601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Revamped Timer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75" y="1663525"/>
            <a:ext cx="3659556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707725" y="1744400"/>
            <a:ext cx="39873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Timer now implemented into fragment controller activity to run in the background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Sends request to firebase as assistance when time is up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Targets and Getting Tips</a:t>
            </a:r>
            <a:endParaRPr/>
          </a:p>
        </p:txBody>
      </p:sp>
      <p:pic>
        <p:nvPicPr>
          <p:cNvPr id="215" name="Google Shape;215;p31" title="2020_03_29_15_21_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175" y="1368125"/>
            <a:ext cx="65061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819150" y="845600"/>
            <a:ext cx="7856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Current Game and </a:t>
            </a:r>
            <a:r>
              <a:rPr lang="en"/>
              <a:t>Game Activity</a:t>
            </a:r>
            <a:r>
              <a:rPr lang="en"/>
              <a:t> UI</a:t>
            </a:r>
            <a:endParaRPr/>
          </a:p>
        </p:txBody>
      </p:sp>
      <p:pic>
        <p:nvPicPr>
          <p:cNvPr id="221" name="Google Shape;221;p32" title="Eli sprint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586550"/>
            <a:ext cx="4572000" cy="30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56675" y="954700"/>
            <a:ext cx="75057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82475" y="1613275"/>
            <a:ext cx="1297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One for website and one for mobile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75" y="421850"/>
            <a:ext cx="3411607" cy="410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670" y="421850"/>
            <a:ext cx="3411607" cy="410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